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8" r:id="rId3"/>
    <p:sldId id="269" r:id="rId4"/>
    <p:sldId id="270" r:id="rId5"/>
    <p:sldId id="271" r:id="rId6"/>
    <p:sldId id="272" r:id="rId7"/>
    <p:sldId id="273" r:id="rId8"/>
    <p:sldId id="274" r:id="rId9"/>
    <p:sldId id="268" r:id="rId1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FF9B"/>
    <a:srgbClr val="FFAB3F"/>
    <a:srgbClr val="89FF9C"/>
    <a:srgbClr val="002B45"/>
    <a:srgbClr val="D52B1E"/>
    <a:srgbClr val="008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032DD-55F2-43AD-9FE6-AE2A54870D43}" type="datetimeFigureOut">
              <a:rPr lang="en-ZA" smtClean="0"/>
              <a:t>2019/07/19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EC58-39C4-4D77-8EBE-07D59E0B81B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2092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3C991-5E29-4B6D-9E16-A8BAF05E62C4}" type="datetimeFigureOut">
              <a:rPr lang="en-ZA" smtClean="0"/>
              <a:t>2019/07/19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497C5-4941-4992-A37D-9624DC3ED5A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201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1113" y="4894262"/>
            <a:ext cx="4424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SUBTITLE HERE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47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0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Click to edit wording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Click to edit wording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40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Click to edit wording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9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FEATURE </a:t>
            </a:r>
            <a:br>
              <a:rPr lang="en-US" dirty="0"/>
            </a:br>
            <a:r>
              <a:rPr lang="en-US" dirty="0"/>
              <a:t>Click to edit wording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8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en-US" dirty="0"/>
              <a:t>FEATURE</a:t>
            </a:r>
            <a:br>
              <a:rPr lang="en-US" dirty="0"/>
            </a:br>
            <a:r>
              <a:rPr lang="en-US" dirty="0"/>
              <a:t>Click to edit wording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6104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79494"/>
            <a:ext cx="1389888" cy="12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2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1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8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3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PART 0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here</a:t>
            </a:r>
            <a:endParaRPr lang="en-Z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5" y="2416597"/>
            <a:ext cx="657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9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6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160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4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5129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END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here</a:t>
            </a:r>
            <a:endParaRPr lang="en-Z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142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PART 0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here</a:t>
            </a:r>
            <a:endParaRPr lang="en-Z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111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PART 0</a:t>
            </a:r>
            <a:endParaRPr lang="en-ZA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209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1" y="97847"/>
            <a:ext cx="1733948" cy="1404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839" y="176666"/>
            <a:ext cx="1013902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226" y="1825625"/>
            <a:ext cx="573457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1566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7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PART 0</a:t>
            </a:r>
            <a:endParaRPr lang="en-ZA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here</a:t>
            </a:r>
            <a:endParaRPr lang="en-Z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68642" y="3473610"/>
            <a:ext cx="657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9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Globetom Enterprise Middleware</a:t>
            </a:r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34" y="6294096"/>
            <a:ext cx="1604866" cy="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5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&lt;enter date here&gt;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 dirty="0"/>
              <a:t>© Globetom, Commercial in confidence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A82A6-8A25-4CF1-89EA-9F9AB276E1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609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71" r:id="rId3"/>
    <p:sldLayoutId id="2147483650" r:id="rId4"/>
    <p:sldLayoutId id="2147483660" r:id="rId5"/>
    <p:sldLayoutId id="2147483651" r:id="rId6"/>
    <p:sldLayoutId id="2147483652" r:id="rId7"/>
    <p:sldLayoutId id="2147483662" r:id="rId8"/>
    <p:sldLayoutId id="2147483653" r:id="rId9"/>
    <p:sldLayoutId id="2147483654" r:id="rId10"/>
    <p:sldLayoutId id="2147483663" r:id="rId11"/>
    <p:sldLayoutId id="2147483669" r:id="rId12"/>
    <p:sldLayoutId id="2147483670" r:id="rId13"/>
    <p:sldLayoutId id="2147483668" r:id="rId14"/>
    <p:sldLayoutId id="2147483667" r:id="rId15"/>
    <p:sldLayoutId id="2147483655" r:id="rId16"/>
    <p:sldLayoutId id="2147483656" r:id="rId17"/>
    <p:sldLayoutId id="2147483657" r:id="rId18"/>
    <p:sldLayoutId id="2147483658" r:id="rId19"/>
    <p:sldLayoutId id="2147483664" r:id="rId20"/>
    <p:sldLayoutId id="2147483659" r:id="rId21"/>
    <p:sldLayoutId id="2147483665" r:id="rId22"/>
    <p:sldLayoutId id="2147483666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6" y="-109830"/>
            <a:ext cx="10878441" cy="618429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0826" y="4281546"/>
            <a:ext cx="4060272" cy="731433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rgbClr val="002B45"/>
                </a:solidFill>
                <a:ea typeface="Lato Thin" panose="020F0502020204030203" pitchFamily="34" charset="0"/>
                <a:cs typeface="Lato Thin" panose="020F0502020204030203" pitchFamily="34" charset="0"/>
              </a:rPr>
              <a:t>INNOVATING SINCE 2002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Globetom, Commercial in confidence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IBF MANAGED SERVICES</a:t>
            </a:r>
          </a:p>
          <a:p>
            <a:pPr algn="ctr"/>
            <a:r>
              <a:rPr lang="en-US" sz="2000" b="1" dirty="0"/>
              <a:t>REPORTING</a:t>
            </a:r>
          </a:p>
          <a:p>
            <a:pPr algn="ctr"/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IBF-MS-Daily Health Check Report -2019/07/19 – 05:30</a:t>
            </a:r>
          </a:p>
        </p:txBody>
      </p:sp>
      <p:pic>
        <p:nvPicPr>
          <p:cNvPr id="1028" name="Picture 4" descr="Image result for mt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92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Daily Feedback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</a:t>
            </a:r>
            <a:r>
              <a:rPr lang="en-ZA" dirty="0" err="1"/>
              <a:t>Globetom</a:t>
            </a:r>
            <a:r>
              <a:rPr lang="en-ZA"/>
              <a:t>, Commercial in confidence 2017</a:t>
            </a:r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8013171" y="4291331"/>
            <a:ext cx="1685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78898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IBF Health Check 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</a:t>
            </a:r>
            <a:r>
              <a:rPr lang="en-ZA" dirty="0" err="1"/>
              <a:t>Globetom</a:t>
            </a:r>
            <a:r>
              <a:rPr lang="en-ZA" dirty="0"/>
              <a:t>, Commercial in confidence 2017it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712240"/>
              </p:ext>
            </p:extLst>
          </p:nvPr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bandRow="1"/>
              <a:tblGrid>
                <a:gridCol w="2117039">
                  <a:extLst>
                    <a:ext uri="{9D8B030D-6E8A-4147-A177-3AD203B41FA5}">
                      <a16:colId xmlns:a16="http://schemas.microsoft.com/office/drawing/2014/main" val="3766423500"/>
                    </a:ext>
                  </a:extLst>
                </a:gridCol>
                <a:gridCol w="3239510">
                  <a:extLst>
                    <a:ext uri="{9D8B030D-6E8A-4147-A177-3AD203B41FA5}">
                      <a16:colId xmlns:a16="http://schemas.microsoft.com/office/drawing/2014/main" val="1990542411"/>
                    </a:ext>
                  </a:extLst>
                </a:gridCol>
                <a:gridCol w="3078732">
                  <a:extLst>
                    <a:ext uri="{9D8B030D-6E8A-4147-A177-3AD203B41FA5}">
                      <a16:colId xmlns:a16="http://schemas.microsoft.com/office/drawing/2014/main" val="1964505087"/>
                    </a:ext>
                  </a:extLst>
                </a:gridCol>
              </a:tblGrid>
              <a:tr h="3008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Health Check Item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Comments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257821"/>
                  </a:ext>
                </a:extLst>
              </a:tr>
              <a:tr h="3560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OA&amp;M Dashboard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Application Server Queue Build-up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No queue build up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978803"/>
                  </a:ext>
                </a:extLst>
              </a:tr>
              <a:tr h="315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Status of Re-provision Job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 100% Complete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22825"/>
                  </a:ext>
                </a:extLst>
              </a:tr>
              <a:tr h="4046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Health of T2 Adapters in terms of response times and failure rates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Z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B45"/>
                          </a:solidFill>
                          <a:effectLst/>
                          <a:uLnTx/>
                          <a:uFillTx/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074280"/>
                  </a:ext>
                </a:extLst>
              </a:tr>
              <a:tr h="412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Health of business processes in terms of response times and failure rates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060936"/>
                  </a:ext>
                </a:extLst>
              </a:tr>
              <a:tr h="4731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Health of T1 Adapters in terms of response times and failure rates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0514"/>
                  </a:ext>
                </a:extLst>
              </a:tr>
              <a:tr h="315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Launch Log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Status of Launch Log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81517"/>
                  </a:ext>
                </a:extLst>
              </a:tr>
              <a:tr h="4789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Zabbix Triggers (OS Monitoring  and Network Monitoring)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Number of triggers received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594660"/>
                  </a:ext>
                </a:extLst>
              </a:tr>
              <a:tr h="3275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Functional Tests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Disconnect, Provision, Recharge, Bundle Purchase etc.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  <a:endParaRPr lang="en-ZA" sz="1000" kern="1200" dirty="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489902"/>
                  </a:ext>
                </a:extLst>
              </a:tr>
              <a:tr h="315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Blade Monitoring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Status of Blade Enclosures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395052"/>
                  </a:ext>
                </a:extLst>
              </a:tr>
              <a:tr h="315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Pre-Production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Availability of Pre-Prod Environment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ZA" sz="1000" kern="1200" dirty="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0616" marR="606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4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95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-294009"/>
            <a:ext cx="10515600" cy="1325563"/>
          </a:xfrm>
        </p:spPr>
        <p:txBody>
          <a:bodyPr/>
          <a:lstStyle/>
          <a:p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/>
              <a:t>© Globetom, Commercial in confidence 2017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B199A-5B86-4C8D-B74F-C6CE17B7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0" y="1926868"/>
            <a:ext cx="81248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Process Exception Trends</a:t>
            </a:r>
            <a:br>
              <a:rPr lang="en-US" dirty="0"/>
            </a:br>
            <a:r>
              <a:rPr lang="en-US" sz="1800" dirty="0"/>
              <a:t>continued 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Globetom, Commercial in confidence 2017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25FCF-8156-4802-973B-B3F67B65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44" y="1690688"/>
            <a:ext cx="5547290" cy="4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329"/>
            <a:ext cx="10515600" cy="1325563"/>
          </a:xfrm>
        </p:spPr>
        <p:txBody>
          <a:bodyPr/>
          <a:lstStyle/>
          <a:p>
            <a:r>
              <a:rPr lang="en-US" dirty="0"/>
              <a:t>Business Process Exception Detail</a:t>
            </a:r>
            <a:br>
              <a:rPr lang="en-US" dirty="0"/>
            </a:br>
            <a:r>
              <a:rPr lang="en-US" sz="1800" dirty="0"/>
              <a:t>Period:2019/07/18 17:15 - 2019/07/19 05:55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Globetom, Commercial in confidence 2017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04438-84AD-4613-BD01-B0442769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552700"/>
            <a:ext cx="95535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9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141"/>
            <a:ext cx="10515600" cy="1325563"/>
          </a:xfrm>
        </p:spPr>
        <p:txBody>
          <a:bodyPr/>
          <a:lstStyle/>
          <a:p>
            <a:r>
              <a:rPr lang="en-US" dirty="0"/>
              <a:t>Business Process Exception Detail</a:t>
            </a:r>
            <a:br>
              <a:rPr lang="en-US" dirty="0"/>
            </a:br>
            <a:r>
              <a:rPr lang="en-US" sz="1800" dirty="0"/>
              <a:t>Customers potentially affected by warnings, retry and fatal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Globetom, Commercial in confidence 2017</a:t>
            </a:r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1117266" y="5305575"/>
            <a:ext cx="859093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Retries is based on over all retries this  will include migration retries, provisioning retries etc.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Warnings aren’t something to be concerned with, its there to see when something went wrong with business logic  and  aren’t based on things that need  to be fixed.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Fatal are retries that failed and resulted in fatal errors and need to be investigated.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0FCC33-7139-4F1D-848B-CFB4EC9E6206}"/>
              </a:ext>
            </a:extLst>
          </p:cNvPr>
          <p:cNvSpPr/>
          <p:nvPr/>
        </p:nvSpPr>
        <p:spPr>
          <a:xfrm>
            <a:off x="8224527" y="4174393"/>
            <a:ext cx="37582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Warnings are based failure to provision SO 2341, failing with 756 :Undefined Service Option. Cancellation of a Service Option that  has not been assigned to the MSISDN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F12785-4537-4C5C-922B-94990C92E183}"/>
              </a:ext>
            </a:extLst>
          </p:cNvPr>
          <p:cNvSpPr/>
          <p:nvPr/>
        </p:nvSpPr>
        <p:spPr>
          <a:xfrm>
            <a:off x="8224527" y="4174393"/>
            <a:ext cx="3758214" cy="73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1C7E1-7887-4F19-815A-D4614056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73" y="1637160"/>
            <a:ext cx="4257050" cy="3602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8410D7-7005-411B-9FD6-233BAC244504}"/>
              </a:ext>
            </a:extLst>
          </p:cNvPr>
          <p:cNvSpPr/>
          <p:nvPr/>
        </p:nvSpPr>
        <p:spPr>
          <a:xfrm>
            <a:off x="8059686" y="2871574"/>
            <a:ext cx="3758214" cy="73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C12BC-C6D3-4A6D-B2F9-4FBA5C859390}"/>
              </a:ext>
            </a:extLst>
          </p:cNvPr>
          <p:cNvSpPr/>
          <p:nvPr/>
        </p:nvSpPr>
        <p:spPr>
          <a:xfrm>
            <a:off x="8059686" y="2871574"/>
            <a:ext cx="3758214" cy="737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2FB98-3039-463A-944A-1BB865114139}"/>
              </a:ext>
            </a:extLst>
          </p:cNvPr>
          <p:cNvSpPr/>
          <p:nvPr/>
        </p:nvSpPr>
        <p:spPr>
          <a:xfrm>
            <a:off x="8020808" y="2905533"/>
            <a:ext cx="375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To be investigated.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2AF491A-7582-4DFD-8B2D-306F4DD3AC0F}"/>
              </a:ext>
            </a:extLst>
          </p:cNvPr>
          <p:cNvCxnSpPr>
            <a:endCxn id="12" idx="1"/>
          </p:cNvCxnSpPr>
          <p:nvPr/>
        </p:nvCxnSpPr>
        <p:spPr>
          <a:xfrm>
            <a:off x="5253135" y="3036338"/>
            <a:ext cx="2806551" cy="2038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1F6F30-130A-4989-88E9-930FCDF10679}"/>
              </a:ext>
            </a:extLst>
          </p:cNvPr>
          <p:cNvCxnSpPr/>
          <p:nvPr/>
        </p:nvCxnSpPr>
        <p:spPr>
          <a:xfrm>
            <a:off x="2640563" y="4543007"/>
            <a:ext cx="5583964" cy="1502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01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3873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Business Process Exceptions</a:t>
            </a:r>
            <a:br>
              <a:rPr lang="en-US" dirty="0"/>
            </a:br>
            <a:r>
              <a:rPr lang="en-US" sz="2000" dirty="0"/>
              <a:t>Fatal failures measured by number of subscribers affected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9788" y="1605258"/>
            <a:ext cx="5157787" cy="548684"/>
          </a:xfrm>
        </p:spPr>
        <p:txBody>
          <a:bodyPr>
            <a:normAutofit/>
          </a:bodyPr>
          <a:lstStyle/>
          <a:p>
            <a:r>
              <a:rPr lang="en-US" dirty="0"/>
              <a:t>Top 12 services resulting in failures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72200" y="1537600"/>
            <a:ext cx="5183188" cy="625475"/>
          </a:xfrm>
        </p:spPr>
        <p:txBody>
          <a:bodyPr/>
          <a:lstStyle/>
          <a:p>
            <a:r>
              <a:rPr lang="en-US" dirty="0"/>
              <a:t>Top 2 error RCA and Actions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172200" y="2319477"/>
            <a:ext cx="5183188" cy="3684588"/>
          </a:xfrm>
        </p:spPr>
        <p:txBody>
          <a:bodyPr>
            <a:normAutofit lnSpcReduction="10000"/>
          </a:bodyPr>
          <a:lstStyle/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ZA" sz="1000" dirty="0">
                <a:latin typeface="Avenir Nex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Avenir Next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Avenir Next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Avenir Next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TOFFER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We are presently experiencing fatal errors on service TOFFER.</a:t>
            </a:r>
          </a:p>
          <a:p>
            <a:pPr marL="800100" lvl="1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 </a:t>
            </a:r>
            <a:r>
              <a:rPr lang="en-ZA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This is caused by (RCA):</a:t>
            </a: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257300" lvl="2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ZA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To be investigated.</a:t>
            </a: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800100" lvl="1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 The present actions to resolve this is as follows:</a:t>
            </a:r>
          </a:p>
          <a:p>
            <a:pPr marL="1257300" lvl="2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To be investigated.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TRECHARGE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We are presently experiencing fatal errors on service TRECHARGE</a:t>
            </a:r>
          </a:p>
          <a:p>
            <a:pPr marL="800100" lvl="1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 </a:t>
            </a:r>
            <a:r>
              <a:rPr lang="en-ZA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This is caused by (RCA):</a:t>
            </a: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257300" lvl="2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ZA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To be investigated.</a:t>
            </a: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800100" lvl="1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 The present actions to resolve this is as follows:</a:t>
            </a:r>
          </a:p>
          <a:p>
            <a:pPr marL="1257300" lvl="2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To be investigated.</a:t>
            </a: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108585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002B45"/>
                </a:solidFill>
                <a:latin typeface="Avenir Next"/>
                <a:cs typeface="Times New Roman" panose="02020603050405020304" pitchFamily="18" charset="0"/>
              </a:rPr>
              <a:t>.</a:t>
            </a:r>
          </a:p>
          <a:p>
            <a:pPr marL="1257300" lvl="2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>
              <a:solidFill>
                <a:srgbClr val="002B45"/>
              </a:solidFill>
              <a:latin typeface="Avenir Next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ZA" sz="1000" dirty="0">
              <a:latin typeface="Avenir Nex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© </a:t>
            </a:r>
            <a:r>
              <a:rPr lang="en-ZA" dirty="0" err="1"/>
              <a:t>Globetom</a:t>
            </a:r>
            <a:r>
              <a:rPr lang="en-ZA" dirty="0"/>
              <a:t>, Commercial in confidence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50EE31-6097-4D91-AB68-4EAF6FA2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379852"/>
            <a:ext cx="5262272" cy="35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2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468" y="437030"/>
            <a:ext cx="4011526" cy="1494478"/>
          </a:xfrm>
        </p:spPr>
        <p:txBody>
          <a:bodyPr/>
          <a:lstStyle/>
          <a:p>
            <a:r>
              <a:rPr lang="en-ZA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468" y="1931508"/>
            <a:ext cx="4011526" cy="563719"/>
          </a:xfrm>
        </p:spPr>
        <p:txBody>
          <a:bodyPr>
            <a:normAutofit fontScale="85000" lnSpcReduction="10000"/>
          </a:bodyPr>
          <a:lstStyle/>
          <a:p>
            <a:r>
              <a:rPr lang="en-ZA" dirty="0"/>
              <a:t>IBF Managed Services Daily Report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Globetom, Commercial in confidence 2016</a:t>
            </a:r>
          </a:p>
        </p:txBody>
      </p:sp>
    </p:spTree>
    <p:extLst>
      <p:ext uri="{BB962C8B-B14F-4D97-AF65-F5344CB8AC3E}">
        <p14:creationId xmlns:p14="http://schemas.microsoft.com/office/powerpoint/2010/main" val="57189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0A97CFC6-C212-4013-823B-B6A15D39FE9D}" vid="{0C5C5C18-75CA-4820-9BE3-C14CC5D2B0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15753</TotalTime>
  <Words>345</Words>
  <Application>Microsoft Office PowerPoint</Application>
  <PresentationFormat>Widescreen</PresentationFormat>
  <Paragraphs>87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</vt:lpstr>
      <vt:lpstr>AvenirNext LT Pro Regular</vt:lpstr>
      <vt:lpstr>Calibri</vt:lpstr>
      <vt:lpstr>Office Theme</vt:lpstr>
      <vt:lpstr>PowerPoint Presentation</vt:lpstr>
      <vt:lpstr>Standard Daily Feedback</vt:lpstr>
      <vt:lpstr>IBF Health Check Summary</vt:lpstr>
      <vt:lpstr>Business Process Exception Trends For the past 3 days</vt:lpstr>
      <vt:lpstr>Business Process Exception Trends continued …</vt:lpstr>
      <vt:lpstr>Business Process Exception Detail Period:2019/07/18 17:15 - 2019/07/19 05:55</vt:lpstr>
      <vt:lpstr>Business Process Exception Detail Customers potentially affected by warnings, retry and fatal errors</vt:lpstr>
      <vt:lpstr>Business Process Exceptions Fatal failures measured by number of subscribers affected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Stander</dc:creator>
  <cp:lastModifiedBy>Nikiwe Nyoni</cp:lastModifiedBy>
  <cp:revision>2280</cp:revision>
  <cp:lastPrinted>2016-11-23T06:02:19Z</cp:lastPrinted>
  <dcterms:created xsi:type="dcterms:W3CDTF">2016-12-29T07:49:19Z</dcterms:created>
  <dcterms:modified xsi:type="dcterms:W3CDTF">2019-07-19T04:08:51Z</dcterms:modified>
</cp:coreProperties>
</file>